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4.jpg" ContentType="image/png"/>
  <Override PartName="/ppt/media/image7.jpg" ContentType="image/png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7" r:id="rId3"/>
    <p:sldId id="258" r:id="rId4"/>
    <p:sldId id="260" r:id="rId5"/>
    <p:sldId id="259" r:id="rId6"/>
    <p:sldId id="261" r:id="rId7"/>
    <p:sldId id="264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3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234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3017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06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560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059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61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85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84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46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41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185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51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78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642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5F1FC53-39CF-4A1A-B4C7-043542014530}" type="datetimeFigureOut">
              <a:rPr lang="en-AU" smtClean="0"/>
              <a:t>8/09/2019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0E40402-3787-494A-A05F-C5653996AB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8302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CB6A-129F-4CEA-805D-44D6B3DAF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0" y="1437209"/>
            <a:ext cx="10572000" cy="1991791"/>
          </a:xfrm>
        </p:spPr>
        <p:txBody>
          <a:bodyPr/>
          <a:lstStyle/>
          <a:p>
            <a:r>
              <a:rPr lang="en-US" dirty="0"/>
              <a:t>Smart Parking Management System using Deep Learning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C0EC5-152C-42BB-BB87-23160F95C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5285999" cy="1164923"/>
          </a:xfrm>
        </p:spPr>
        <p:txBody>
          <a:bodyPr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2400" dirty="0"/>
              <a:t>Sheece Gardezi</a:t>
            </a:r>
          </a:p>
          <a:p>
            <a:pPr>
              <a:buFont typeface="Wingdings 2" charset="2"/>
              <a:buChar char=""/>
            </a:pPr>
            <a:r>
              <a:rPr lang="en-US" sz="2400" dirty="0"/>
              <a:t>Michael Brown</a:t>
            </a:r>
          </a:p>
        </p:txBody>
      </p:sp>
      <p:pic>
        <p:nvPicPr>
          <p:cNvPr id="5" name="presentation_audio">
            <a:hlinkClick r:id="" action="ppaction://media"/>
            <a:extLst>
              <a:ext uri="{FF2B5EF4-FFF2-40B4-BE49-F238E27FC236}">
                <a16:creationId xmlns:a16="http://schemas.microsoft.com/office/drawing/2014/main" id="{38208917-844B-4B31-8981-E5F9E6264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1999" y="55585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3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DD710-5D37-4297-A208-F348F7A5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25" y="704537"/>
            <a:ext cx="3956870" cy="21866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Problem</a:t>
            </a:r>
          </a:p>
        </p:txBody>
      </p:sp>
      <p:pic>
        <p:nvPicPr>
          <p:cNvPr id="5" name="Content Placeholder 4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98C862BA-4B0E-4EC6-9E1B-845D77FEB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8" r="12034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947DB-94A2-4C18-AE28-FA59E3BB96F3}"/>
              </a:ext>
            </a:extLst>
          </p:cNvPr>
          <p:cNvSpPr txBox="1"/>
          <p:nvPr/>
        </p:nvSpPr>
        <p:spPr>
          <a:xfrm>
            <a:off x="111776" y="5478212"/>
            <a:ext cx="5989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Finding a parking spot today: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45024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006F-82A7-4B99-868F-C016C16A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 dirty="0"/>
              <a:t>Costs </a:t>
            </a:r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885B79-05FD-44F5-A792-425F41F7E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 dirty="0"/>
              <a:t>Time wasted finding a parking spot</a:t>
            </a:r>
          </a:p>
          <a:p>
            <a:r>
              <a:rPr lang="en-US" dirty="0"/>
              <a:t>Money wasted on fuel</a:t>
            </a:r>
          </a:p>
          <a:p>
            <a:r>
              <a:rPr lang="en-US" dirty="0"/>
              <a:t>Higher infrastructure cost of existing solutions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208927-059F-4490-B5EF-CB5E5489C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213B7486-DF7A-442F-A63D-381813E6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6B4CB90-13DF-4F69-80B6-9C47DA7CD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r="19649" b="3"/>
          <a:stretch/>
        </p:blipFill>
        <p:spPr>
          <a:xfrm>
            <a:off x="7443272" y="3666086"/>
            <a:ext cx="3778306" cy="2074009"/>
          </a:xfrm>
          <a:prstGeom prst="rect">
            <a:avLst/>
          </a:prstGeom>
        </p:spPr>
      </p:pic>
      <p:pic>
        <p:nvPicPr>
          <p:cNvPr id="5" name="Content Placeholder 4" descr="A clock that is on display&#10;&#10;Description automatically generated">
            <a:extLst>
              <a:ext uri="{FF2B5EF4-FFF2-40B4-BE49-F238E27FC236}">
                <a16:creationId xmlns:a16="http://schemas.microsoft.com/office/drawing/2014/main" id="{74B96AA3-EE73-414E-B74F-D4F84014E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4" r="-3" b="20042"/>
          <a:stretch/>
        </p:blipFill>
        <p:spPr>
          <a:xfrm>
            <a:off x="7443272" y="1109621"/>
            <a:ext cx="3778306" cy="20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6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2E752-17B1-4EB7-82EF-8B191832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Deep Neural Network</a:t>
            </a:r>
            <a:endParaRPr lang="en-US" sz="4400" dirty="0"/>
          </a:p>
        </p:txBody>
      </p:sp>
      <p:pic>
        <p:nvPicPr>
          <p:cNvPr id="9" name="Content Placeholder 8" descr="A view of a city street&#10;&#10;Description automatically generated">
            <a:extLst>
              <a:ext uri="{FF2B5EF4-FFF2-40B4-BE49-F238E27FC236}">
                <a16:creationId xmlns:a16="http://schemas.microsoft.com/office/drawing/2014/main" id="{D663DD62-2D4B-47A4-A7C6-01E2DBF12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19" y="1610518"/>
            <a:ext cx="6398051" cy="3636963"/>
          </a:xfrm>
        </p:spPr>
      </p:pic>
    </p:spTree>
    <p:extLst>
      <p:ext uri="{BB962C8B-B14F-4D97-AF65-F5344CB8AC3E}">
        <p14:creationId xmlns:p14="http://schemas.microsoft.com/office/powerpoint/2010/main" val="882626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ABC90-0863-45AA-9902-FE2EF241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Deep Neural Network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4574B-43FC-49B0-89F4-DA1AFF813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AI/ML and IoT (surveillance/traffic cameras) we will have built an application which shows customers which parking spaces are free and allows them to book and pay through the application for a specific parking spot.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186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kite&#10;&#10;Description automatically generated">
            <a:extLst>
              <a:ext uri="{FF2B5EF4-FFF2-40B4-BE49-F238E27FC236}">
                <a16:creationId xmlns:a16="http://schemas.microsoft.com/office/drawing/2014/main" id="{7CA38B19-1342-4DFC-B938-3EA6A8312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" r="10708" b="617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1E0C4-A50A-4441-A8C7-0A634F5B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D98006D6-A8CE-4D71-A13E-BACBC776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en-US" dirty="0"/>
              <a:t>95%</a:t>
            </a:r>
          </a:p>
          <a:p>
            <a:r>
              <a:rPr lang="en-US" dirty="0"/>
              <a:t>Weather</a:t>
            </a:r>
          </a:p>
          <a:p>
            <a:r>
              <a:rPr lang="en-US" dirty="0" err="1"/>
              <a:t>Vicchels</a:t>
            </a:r>
            <a:endParaRPr lang="en-US" dirty="0"/>
          </a:p>
          <a:p>
            <a:r>
              <a:rPr lang="en-US" dirty="0"/>
              <a:t>Low res</a:t>
            </a:r>
          </a:p>
          <a:p>
            <a:r>
              <a:rPr lang="en-US" dirty="0"/>
              <a:t>Easy to set up</a:t>
            </a:r>
          </a:p>
        </p:txBody>
      </p:sp>
    </p:spTree>
    <p:extLst>
      <p:ext uri="{BB962C8B-B14F-4D97-AF65-F5344CB8AC3E}">
        <p14:creationId xmlns:p14="http://schemas.microsoft.com/office/powerpoint/2010/main" val="408240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BD76-BB4F-4FDE-8075-9DB34B39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Benefits</a:t>
            </a:r>
            <a:endParaRPr lang="en-AU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769F-729F-491B-A5D4-787DF6C8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92110"/>
            <a:ext cx="10554574" cy="3636511"/>
          </a:xfrm>
        </p:spPr>
        <p:txBody>
          <a:bodyPr>
            <a:normAutofit/>
          </a:bodyPr>
          <a:lstStyle/>
          <a:p>
            <a:pPr lvl="0"/>
            <a:r>
              <a:rPr lang="en-AU" sz="2800" dirty="0"/>
              <a:t>Increase carpark utilisation rates </a:t>
            </a:r>
          </a:p>
          <a:p>
            <a:pPr lvl="0"/>
            <a:r>
              <a:rPr lang="en-AU" sz="2800" dirty="0"/>
              <a:t>Reduced stress for commuters </a:t>
            </a:r>
          </a:p>
          <a:p>
            <a:pPr lvl="0"/>
            <a:r>
              <a:rPr lang="en-AU" sz="2800" dirty="0"/>
              <a:t>Saving commuters money &amp; time</a:t>
            </a:r>
          </a:p>
          <a:p>
            <a:pPr lvl="0"/>
            <a:r>
              <a:rPr lang="en-AU" sz="2800" dirty="0"/>
              <a:t>Environmental benefits </a:t>
            </a:r>
          </a:p>
          <a:p>
            <a:pPr lvl="0"/>
            <a:r>
              <a:rPr lang="en-AU" sz="2800" dirty="0"/>
              <a:t>less time spent looking for parking space</a:t>
            </a:r>
          </a:p>
          <a:p>
            <a:pPr lvl="0"/>
            <a:r>
              <a:rPr lang="en-AU" sz="2800" dirty="0"/>
              <a:t>Increased safety </a:t>
            </a:r>
          </a:p>
          <a:p>
            <a:pPr marL="0" indent="0">
              <a:buNone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39156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0B2115-BCBA-4343-AAEA-C0D09D68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57201"/>
            <a:ext cx="4735773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AU" sz="4000" dirty="0"/>
              <a:t>Project Extensions 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91D6D7-F274-4F7D-A79F-2FEC9B27D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API to google maps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Develop our own application</a:t>
            </a:r>
          </a:p>
          <a:p>
            <a:pPr>
              <a:buFont typeface="Wingdings 2" charset="2"/>
              <a:buChar char=""/>
            </a:pPr>
            <a:r>
              <a:rPr lang="en-AU" sz="1600" dirty="0">
                <a:solidFill>
                  <a:srgbClr val="FFFFFF"/>
                </a:solidFill>
              </a:rPr>
              <a:t> Find, book and pay for parking </a:t>
            </a:r>
            <a:br>
              <a:rPr lang="en-US" sz="1600" dirty="0">
                <a:solidFill>
                  <a:srgbClr val="FFFFFF"/>
                </a:solidFill>
              </a:rPr>
            </a:b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  <a:p>
            <a:pPr>
              <a:buFont typeface="Wingdings 2" charset="2"/>
              <a:buChar char=""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0B8112-8BB7-456D-B243-F487F4350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90" y="662894"/>
            <a:ext cx="6267743" cy="523356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7623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9B26E-17BF-40E6-A618-3FA1365C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Forefront of technology</a:t>
            </a:r>
          </a:p>
        </p:txBody>
      </p:sp>
      <p:pic>
        <p:nvPicPr>
          <p:cNvPr id="5" name="Content Placeholder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B394E2D0-702E-4289-8B4A-2EC3DAFD9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72" y="1103820"/>
            <a:ext cx="6268062" cy="447718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6065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142</Words>
  <Application>Microsoft Office PowerPoint</Application>
  <PresentationFormat>Widescreen</PresentationFormat>
  <Paragraphs>29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2</vt:lpstr>
      <vt:lpstr>Quotable</vt:lpstr>
      <vt:lpstr>Smart Parking Management System using Deep Learning</vt:lpstr>
      <vt:lpstr>Problem</vt:lpstr>
      <vt:lpstr>Costs </vt:lpstr>
      <vt:lpstr>Deep Neural Network</vt:lpstr>
      <vt:lpstr>Deep Neural Network</vt:lpstr>
      <vt:lpstr>PowerPoint Presentation</vt:lpstr>
      <vt:lpstr>Benefits</vt:lpstr>
      <vt:lpstr>Project Extensions </vt:lpstr>
      <vt:lpstr>Forefront of technology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Management System using Deep Learning</dc:title>
  <dc:creator>Sheece Raza</dc:creator>
  <cp:lastModifiedBy>Sheece Raza</cp:lastModifiedBy>
  <cp:revision>3</cp:revision>
  <dcterms:created xsi:type="dcterms:W3CDTF">2019-09-08T12:13:29Z</dcterms:created>
  <dcterms:modified xsi:type="dcterms:W3CDTF">2019-09-08T12:45:02Z</dcterms:modified>
</cp:coreProperties>
</file>